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63" r:id="rId3"/>
    <p:sldId id="256" r:id="rId4"/>
    <p:sldId id="261" r:id="rId5"/>
    <p:sldId id="262" r:id="rId6"/>
    <p:sldId id="265" r:id="rId7"/>
    <p:sldId id="266" r:id="rId8"/>
    <p:sldId id="259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009900"/>
    <a:srgbClr val="33CC33"/>
    <a:srgbClr val="CCECFF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17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3CC42-3C2C-0E4C-9FD3-2A404876DBD0}" type="datetimeFigureOut">
              <a:rPr lang="en-US" smtClean="0"/>
              <a:t>9/2/2015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1C20A-34C6-9142-B533-C57FFF1F7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215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3CC42-3C2C-0E4C-9FD3-2A404876DBD0}" type="datetimeFigureOut">
              <a:rPr lang="en-US" smtClean="0"/>
              <a:t>9/2/2015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1C20A-34C6-9142-B533-C57FFF1F7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89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3CC42-3C2C-0E4C-9FD3-2A404876DBD0}" type="datetimeFigureOut">
              <a:rPr lang="en-US" smtClean="0"/>
              <a:t>9/2/2015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1C20A-34C6-9142-B533-C57FFF1F7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065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3CC42-3C2C-0E4C-9FD3-2A404876DBD0}" type="datetimeFigureOut">
              <a:rPr lang="en-US" smtClean="0"/>
              <a:t>9/2/2015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1C20A-34C6-9142-B533-C57FFF1F7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574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3CC42-3C2C-0E4C-9FD3-2A404876DBD0}" type="datetimeFigureOut">
              <a:rPr lang="en-US" smtClean="0"/>
              <a:t>9/2/2015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1C20A-34C6-9142-B533-C57FFF1F7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474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3CC42-3C2C-0E4C-9FD3-2A404876DBD0}" type="datetimeFigureOut">
              <a:rPr lang="en-US" smtClean="0"/>
              <a:t>9/2/2015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1C20A-34C6-9142-B533-C57FFF1F7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077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3CC42-3C2C-0E4C-9FD3-2A404876DBD0}" type="datetimeFigureOut">
              <a:rPr lang="en-US" smtClean="0"/>
              <a:t>9/2/2015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1C20A-34C6-9142-B533-C57FFF1F7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448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3CC42-3C2C-0E4C-9FD3-2A404876DBD0}" type="datetimeFigureOut">
              <a:rPr lang="en-US" smtClean="0"/>
              <a:t>9/2/2015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1C20A-34C6-9142-B533-C57FFF1F7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212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3CC42-3C2C-0E4C-9FD3-2A404876DBD0}" type="datetimeFigureOut">
              <a:rPr lang="en-US" smtClean="0"/>
              <a:t>9/2/2015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1C20A-34C6-9142-B533-C57FFF1F7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012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3CC42-3C2C-0E4C-9FD3-2A404876DBD0}" type="datetimeFigureOut">
              <a:rPr lang="en-US" smtClean="0"/>
              <a:t>9/2/2015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1C20A-34C6-9142-B533-C57FFF1F7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514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3CC42-3C2C-0E4C-9FD3-2A404876DBD0}" type="datetimeFigureOut">
              <a:rPr lang="en-US" smtClean="0"/>
              <a:t>9/2/2015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1C20A-34C6-9142-B533-C57FFF1F7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99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3CC42-3C2C-0E4C-9FD3-2A404876DBD0}" type="datetimeFigureOut">
              <a:rPr lang="en-US" smtClean="0"/>
              <a:t>9/2/2015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1C20A-34C6-9142-B533-C57FFF1F7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139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05830"/>
            <a:ext cx="8229600" cy="2755726"/>
          </a:xfrm>
        </p:spPr>
        <p:txBody>
          <a:bodyPr>
            <a:normAutofit/>
          </a:bodyPr>
          <a:lstStyle/>
          <a:p>
            <a:r>
              <a:rPr lang="tr-TR" sz="6000" b="1" dirty="0" smtClean="0">
                <a:solidFill>
                  <a:schemeClr val="bg1"/>
                </a:solidFill>
                <a:latin typeface="Klavika"/>
                <a:cs typeface="Klavika"/>
              </a:rPr>
              <a:t>Yeni Kurumsal Kimlik Çalışması</a:t>
            </a:r>
            <a:endParaRPr lang="en-US" sz="6000" b="1" dirty="0">
              <a:solidFill>
                <a:schemeClr val="bg1"/>
              </a:solidFill>
              <a:latin typeface="Klavika"/>
              <a:cs typeface="Klavika"/>
            </a:endParaRPr>
          </a:p>
        </p:txBody>
      </p:sp>
    </p:spTree>
    <p:extLst>
      <p:ext uri="{BB962C8B-B14F-4D97-AF65-F5344CB8AC3E}">
        <p14:creationId xmlns:p14="http://schemas.microsoft.com/office/powerpoint/2010/main" val="158444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80" y="2755725"/>
            <a:ext cx="6989525" cy="2492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80" y="0"/>
            <a:ext cx="7114785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57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929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760" y="1277655"/>
            <a:ext cx="5874706" cy="3720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9101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066" y="1500188"/>
            <a:ext cx="2741373" cy="4236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526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004163"/>
            <a:ext cx="6106438" cy="2780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924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414" y="1362331"/>
            <a:ext cx="4020854" cy="4449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830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084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4</Words>
  <Application>Microsoft Office PowerPoint</Application>
  <PresentationFormat>Ekran Gösterisi (4:3)</PresentationFormat>
  <Paragraphs>1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Office Theme</vt:lpstr>
      <vt:lpstr>Yeni Kurumsal Kimlik Çalışması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Mücahiddin Şentürk</dc:creator>
  <cp:lastModifiedBy>Zümran CEBECİ</cp:lastModifiedBy>
  <cp:revision>10</cp:revision>
  <dcterms:created xsi:type="dcterms:W3CDTF">2015-08-21T05:50:46Z</dcterms:created>
  <dcterms:modified xsi:type="dcterms:W3CDTF">2015-09-02T08:55:37Z</dcterms:modified>
</cp:coreProperties>
</file>